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3068" autoAdjust="0"/>
  </p:normalViewPr>
  <p:slideViewPr>
    <p:cSldViewPr snapToGrid="0">
      <p:cViewPr varScale="1">
        <p:scale>
          <a:sx n="48" d="100"/>
          <a:sy n="48" d="100"/>
        </p:scale>
        <p:origin x="72" y="2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C49B7D-6EDA-E483-82CC-FB620DD67A4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6208837-63E9-DC93-4161-2945E23B60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22E37E-A1B8-749E-8548-B6C6E2AE4D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FAA91C-4C17-5B3D-C189-6B5F14139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F5AA65-5630-9745-0034-20A7BA742E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330039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51326C-FAA7-7B04-857D-48C5C589AA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2C6446-5A89-9F2F-E2D2-9710F9DD969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2573D8F-EB75-9365-3B8D-F0FED77D3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E14D2A4-47EE-A8EA-EAAC-8DD0EFD477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09157DD-5AC5-2899-36D8-61D9BFBFC3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50899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1579616-439A-3902-08B5-1CD1664BC86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5A7D389-E6AB-3293-2DB9-251ED9A6EE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2C952B-D080-8D9F-72EA-0F7F77A42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68DD5D0-671A-C0CC-F7FC-38B58165A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B98F90-ECC8-C9D7-1F82-33A97DCDF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2559559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A47C71-12AF-669D-F6D2-9D9CC77635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8B4EEE-C8EA-9D22-4D69-64BE8D3646E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194B7C3-471B-4088-EF32-FC89F483AF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F3340C2-15A0-2A54-1311-3D8D86405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C04860-AD3F-CD8B-AC42-8D021AC992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1195035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E3D720-0FA3-E831-1445-D647C93EC7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B7F52B-F3E7-01BE-9E83-8E71816DDD2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D28CC5-787F-F41F-C0F9-146FD651BB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089F01-4406-2C98-8BE9-1D95CB647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3C535E2-BCA1-DEBF-EA32-5A0EE9FFE7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138664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AA7DB2-3DE2-B983-9629-C2EE73F1CF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EB4EDB5-3614-E7C4-4E49-9A511E90BD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793C1E-390F-A833-F968-CE435219EC5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F0923A-6C05-84F5-DDB8-311AA3C581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F8A9EAA-D813-3850-34CA-F6AD792787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F2B8E22-AD3B-D757-FDB0-3DB4031C0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69841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A2E888-5129-1F6D-C9BB-64F2BEEC03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BBCC18D-168F-58B7-3930-76EE820CE8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D3ADAF4-A91E-D6FA-0748-E3141AC7438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B038FB-B1E4-BB90-8E28-654764740F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65728CB-9805-4385-1372-0E4FE030896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51002E-3F09-32EB-B653-25F6A65611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F3154-5255-BC3D-926F-5292F1AE5E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45C5016-A93C-C182-3953-1DD5E1FA98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150313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B4BC72-8925-4C5E-F4D1-759F9A0343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D9C4064-9500-0046-E276-CE8B77FC2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A397106-6F6D-9377-37F4-1F9FDD837D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77A05E-7DB9-B25A-C08A-E72BF4A306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692934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9DAD9BA-8012-49CE-AEB4-35253E8DE2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962F5D-5A08-B4FF-0559-C880D9BFB4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FE1E4A-B244-C587-308C-70C1661C79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49752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69D64D-350F-95B9-F825-D96F6F9F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5C35FF9-C243-7EBA-2CFD-D088472DC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3C61E0-BC2C-3333-06E4-04958C8C632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CD5FB0-A598-CC79-0208-98B3B213D1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4743E3-8CFD-28AD-9E0F-3CA6410CAE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388B020-DE29-3E7F-F23D-5866EF639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7882127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E8BBB9-A4CB-6946-386B-D142D67F11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DA68125-E98C-3E53-FB96-C6B398B7644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A769009-5680-50AF-FB67-F98FB7CA668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33B3C7B-CADF-8EA3-74B2-119B18DC5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ED128B8-9088-9919-E526-245B2936CB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4302A69-057C-CC74-74A3-B88B2944A5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0561879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CEF2069-97EE-5F0D-E1BB-7FEF5923B73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3303312-E74B-9EB1-7E2E-5D19280248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C31F67-62ED-D29C-3801-B06FA3290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90810D3-0BC8-43E4-B0C7-A12CF3518EB1}" type="datetimeFigureOut">
              <a:rPr lang="en-CA" smtClean="0"/>
              <a:t>2026-07-21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BC9393-7301-C806-4710-AF4FC21F5E8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07E55CD-9519-D1C1-04A0-9D9B10C96F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D8DC3A-87D9-4F3A-A54F-23512ABE626F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549707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81172E1-EE6A-F83E-4D0B-CA9CFCE5A3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578"/>
          <a:stretch>
            <a:fillRect/>
          </a:stretch>
        </p:blipFill>
        <p:spPr>
          <a:xfrm>
            <a:off x="0" y="359228"/>
            <a:ext cx="12192000" cy="64987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4C96D76C-A76E-49A8-48AF-C16FBD1C74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213113" y="3110189"/>
            <a:ext cx="9144000" cy="2387600"/>
          </a:xfrm>
        </p:spPr>
        <p:txBody>
          <a:bodyPr/>
          <a:lstStyle/>
          <a:p>
            <a:r>
              <a:rPr lang="en-CA" b="1" dirty="0">
                <a:solidFill>
                  <a:schemeClr val="tx2">
                    <a:lumMod val="90000"/>
                    <a:lumOff val="10000"/>
                  </a:schemeClr>
                </a:solidFill>
              </a:rPr>
              <a:t>WOMANITION MAGAZINE 2025-2026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40E728-5326-3A56-8A2F-C983278A80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881808" y="5202238"/>
            <a:ext cx="9144000" cy="1655762"/>
          </a:xfrm>
        </p:spPr>
        <p:txBody>
          <a:bodyPr>
            <a:normAutofit/>
          </a:bodyPr>
          <a:lstStyle/>
          <a:p>
            <a:endParaRPr lang="en-CA" dirty="0"/>
          </a:p>
          <a:p>
            <a:r>
              <a:rPr lang="en-CA" sz="4800" b="1" dirty="0">
                <a:solidFill>
                  <a:schemeClr val="accent2"/>
                </a:solidFill>
              </a:rPr>
              <a:t>Glasses to Go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29A7C5B-4B18-EC4E-BA22-7501D7C32C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406411">
            <a:off x="8937117" y="4859664"/>
            <a:ext cx="1434716" cy="1786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7856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0205D939-00C4-4F2E-9797-3170DD040D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4E4E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8EE4E44-1403-472B-8C01-D354CB8F5A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256866" y="480060"/>
            <a:ext cx="5458122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83CCE40-4C5F-42D3-86D9-7892AD1E98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5458121" cy="589788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068DCD3F-0D4A-9590-48E8-BD17B46027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" b="11728"/>
          <a:stretch>
            <a:fillRect/>
          </a:stretch>
        </p:blipFill>
        <p:spPr>
          <a:xfrm>
            <a:off x="641180" y="643467"/>
            <a:ext cx="5129784" cy="5571066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2770828-76B2-236B-4A79-33A4BF7139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123"/>
          <a:stretch>
            <a:fillRect/>
          </a:stretch>
        </p:blipFill>
        <p:spPr>
          <a:xfrm>
            <a:off x="6529137" y="480060"/>
            <a:ext cx="5021683" cy="5734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3929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219</TotalTime>
  <Words>6</Words>
  <Application>Microsoft Office PowerPoint</Application>
  <PresentationFormat>Widescreen</PresentationFormat>
  <Paragraphs>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Aptos</vt:lpstr>
      <vt:lpstr>Aptos Display</vt:lpstr>
      <vt:lpstr>Arial</vt:lpstr>
      <vt:lpstr>Office Theme</vt:lpstr>
      <vt:lpstr>WOMANITION MAGAZINE 2025-2026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Willy Hankinson</dc:creator>
  <cp:lastModifiedBy>Willy Hankinson</cp:lastModifiedBy>
  <cp:revision>2</cp:revision>
  <dcterms:created xsi:type="dcterms:W3CDTF">2026-07-21T22:12:01Z</dcterms:created>
  <dcterms:modified xsi:type="dcterms:W3CDTF">2026-07-22T01:51:04Z</dcterms:modified>
</cp:coreProperties>
</file>